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smithsonianmag.com/history/pioneering-social-reformer-jacob-riis-revealed-how-other-half-lives-america-180951546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youtube.com/watch?v=teeWt-IUyWU-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l">
              <a:spcBef>
                <a:spcPts val="0"/>
              </a:spcBef>
              <a:buNone/>
            </a:pPr>
            <a:r>
              <a:rPr lang="en"/>
              <a:t> A World of Fabulous Wealth and Destitute Poverty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Carnegie’s Gospel of Wealth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Pull out your reading- What does Carnegie use as evidence that the new age of Industrialization is different than the prior age?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On what basis does Carnegie argues in favor of Capitalism v. Communism?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Darwin’s Theory of Evolution?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How is Social Darwinism tied to his Theory?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kind of governmental policies would Herbert Spencer advocate today if he was in charge?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method does Riis use in his article How the Other Half Lives to make his case?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What do you infer is his argument about Capitalism?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Look at the following photos. Which stand out to you most and why?.  </a:t>
            </a:r>
            <a:r>
              <a:rPr lang="en" sz="1800"/>
              <a:t>In the late 19C photography was still relatively new.  </a:t>
            </a:r>
          </a:p>
          <a:p>
            <a:pPr lvl="0">
              <a:spcBef>
                <a:spcPts val="0"/>
              </a:spcBef>
              <a:buNone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http://www.smithsonianmag.com/history/pioneering-social-reformer-jacob-riis-revealed-how-other-half-lives-america-180951546/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209100" y="4313475"/>
            <a:ext cx="8623200" cy="1729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Conwell on Diamonds--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https://www.youtube.com/watch?v=teeWt-IUyWU-</a:t>
            </a:r>
            <a:r>
              <a:rPr lang="en"/>
              <a:t> Rev. Ike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What is the duty of good Christians?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How does he respond to the headlines about dishonest wealthy people?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How does he respond to why people are poor?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What do you think would be Conwell’s response to the Bible’ famous adage, “The poor shall inherit the earth”?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makes the poor, poor and the rich, rich?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